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161. PHAT UN! PHAT UN!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2891822"/>
            <a:ext cx="12191999" cy="2923395"/>
          </a:xfrm>
        </p:spPr>
        <p:txBody>
          <a:bodyPr>
            <a:normAutofit/>
          </a:bodyPr>
          <a:lstStyle/>
          <a:p>
            <a:r>
              <a:rPr lang="en-US" sz="3200" dirty="0"/>
              <a:t>Praise Him! Praise Him! </a:t>
            </a:r>
          </a:p>
          <a:p>
            <a:r>
              <a:rPr lang="en-US" sz="3200" dirty="0"/>
              <a:t>Late 146:2</a:t>
            </a:r>
          </a:p>
          <a:p>
            <a:r>
              <a:rPr lang="en-US" sz="3200" dirty="0"/>
              <a:t>Fanny Jane Crosby, 1820-1915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Ab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Phat un! Phat un!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 un! Sa un! Hong it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Dawn un! dawn un!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lianbelte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Amin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pahtawi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naupangte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sun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</a:t>
            </a:r>
          </a:p>
          <a:p>
            <a:pPr marL="0" indent="0">
              <a:buNone/>
            </a:pPr>
            <a:endParaRPr lang="en-US" sz="107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Phat un, phat un, 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liat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zo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omlo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Phat un, phat un,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un!</a:t>
            </a:r>
          </a:p>
          <a:p>
            <a:pPr marL="0" indent="0">
              <a:buNone/>
            </a:pPr>
            <a:endParaRPr lang="en-US" sz="1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Phat un! Phat un!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Dawn un! Dawn un!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suahtakna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Lam-etna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a,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Bei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hat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en-US" sz="19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Phat un! Phat un!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phat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thawn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Kamsang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Siampi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hi!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gawp ding a,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liatna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129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161. PHAT UN! PHAT UN!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2018-10-16T06:44:10Z</dcterms:modified>
</cp:coreProperties>
</file>